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41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958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075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898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80164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52181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0443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44903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20070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0485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7277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6266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41350-C21A-4D81-AA88-1B3217292991}" type="datetimeFigureOut">
              <a:rPr kumimoji="1" lang="ja-JP" altLang="en-US" smtClean="0"/>
              <a:t>2024/2/14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957461-5660-4F72-B355-9D12826EEBE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04140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6326156"/>
            <a:ext cx="9906000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altLang="ja-JP" sz="16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【</a:t>
            </a:r>
            <a:r>
              <a:rPr lang="ja-JP" altLang="en-US" sz="16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秦野市野外彫刻</a:t>
            </a:r>
            <a:r>
              <a:rPr lang="en-US" altLang="ja-JP" sz="1600" b="0" cap="none" spc="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】</a:t>
            </a:r>
          </a:p>
          <a:p>
            <a:pPr algn="ctr"/>
            <a:r>
              <a:rPr lang="ja-JP" alt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№</a:t>
            </a:r>
            <a:r>
              <a:rPr lang="en-US" altLang="ja-JP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51</a:t>
            </a:r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　</a:t>
            </a:r>
            <a:r>
              <a:rPr lang="ja-JP" altLang="en-US" sz="1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幸福</a:t>
            </a:r>
            <a:r>
              <a:rPr lang="ja-JP" altLang="en-US" sz="16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を呼ぶ風</a:t>
            </a:r>
            <a:endParaRPr lang="ja-JP" altLang="en-US" sz="1600" b="0" cap="none" spc="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円弧 10"/>
          <p:cNvSpPr/>
          <p:nvPr/>
        </p:nvSpPr>
        <p:spPr>
          <a:xfrm rot="18830462">
            <a:off x="1803681" y="4781551"/>
            <a:ext cx="266700" cy="300038"/>
          </a:xfrm>
          <a:prstGeom prst="arc">
            <a:avLst>
              <a:gd name="adj1" fmla="val 16200000"/>
              <a:gd name="adj2" fmla="val 20253758"/>
            </a:avLst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円弧 12"/>
          <p:cNvSpPr/>
          <p:nvPr/>
        </p:nvSpPr>
        <p:spPr>
          <a:xfrm rot="20487936">
            <a:off x="1636907" y="4765829"/>
            <a:ext cx="597689" cy="588125"/>
          </a:xfrm>
          <a:prstGeom prst="arc">
            <a:avLst>
              <a:gd name="adj1" fmla="val 15529678"/>
              <a:gd name="adj2" fmla="val 18267478"/>
            </a:avLst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円弧 13"/>
          <p:cNvSpPr/>
          <p:nvPr/>
        </p:nvSpPr>
        <p:spPr>
          <a:xfrm rot="20970138">
            <a:off x="1453560" y="4740401"/>
            <a:ext cx="966942" cy="776091"/>
          </a:xfrm>
          <a:prstGeom prst="arc">
            <a:avLst>
              <a:gd name="adj1" fmla="val 14750040"/>
              <a:gd name="adj2" fmla="val 18154788"/>
            </a:avLst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円弧 14"/>
          <p:cNvSpPr/>
          <p:nvPr/>
        </p:nvSpPr>
        <p:spPr>
          <a:xfrm rot="20970138">
            <a:off x="1385184" y="4712302"/>
            <a:ext cx="1048805" cy="787233"/>
          </a:xfrm>
          <a:prstGeom prst="arc">
            <a:avLst>
              <a:gd name="adj1" fmla="val 14374086"/>
              <a:gd name="adj2" fmla="val 18758777"/>
            </a:avLst>
          </a:prstGeom>
          <a:ln w="12700">
            <a:solidFill>
              <a:schemeClr val="bg2">
                <a:lumMod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451" y="492999"/>
            <a:ext cx="8617300" cy="5708961"/>
          </a:xfrm>
          <a:prstGeom prst="rect">
            <a:avLst/>
          </a:prstGeom>
        </p:spPr>
      </p:pic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245577" y="130508"/>
            <a:ext cx="8289708" cy="6195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29837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12700" cap="rnd">
          <a:solidFill>
            <a:schemeClr val="bg2">
              <a:lumMod val="25000"/>
            </a:schemeClr>
          </a:solidFill>
          <a:round/>
        </a:ln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11</Words>
  <Application>Microsoft Office PowerPoint</Application>
  <PresentationFormat>A4 210 x 297 mm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ユーザー</dc:creator>
  <cp:lastModifiedBy>Windows ユーザー</cp:lastModifiedBy>
  <cp:revision>20</cp:revision>
  <dcterms:created xsi:type="dcterms:W3CDTF">2023-01-24T02:45:57Z</dcterms:created>
  <dcterms:modified xsi:type="dcterms:W3CDTF">2024-02-14T10:08:01Z</dcterms:modified>
</cp:coreProperties>
</file>