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23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75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9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01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18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44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90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00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48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27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26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14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26156"/>
            <a:ext cx="9906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ja-JP" altLang="en-US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秦野市野外彫刻</a:t>
            </a:r>
            <a:r>
              <a:rPr lang="en-US" altLang="ja-JP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</a:p>
          <a:p>
            <a:pPr algn="ctr"/>
            <a:r>
              <a:rPr lang="ja-JP" alt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№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en-US" altLang="ja-JP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</a:t>
            </a:r>
            <a:r>
              <a:rPr lang="ja-JP" alt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ja-JP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FAMIL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ja-JP" altLang="en-US" sz="1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円弧 10"/>
          <p:cNvSpPr/>
          <p:nvPr/>
        </p:nvSpPr>
        <p:spPr>
          <a:xfrm rot="18830462">
            <a:off x="1803681" y="4781551"/>
            <a:ext cx="266700" cy="300038"/>
          </a:xfrm>
          <a:prstGeom prst="arc">
            <a:avLst>
              <a:gd name="adj1" fmla="val 16200000"/>
              <a:gd name="adj2" fmla="val 20253758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弧 12"/>
          <p:cNvSpPr/>
          <p:nvPr/>
        </p:nvSpPr>
        <p:spPr>
          <a:xfrm rot="20487936">
            <a:off x="1636907" y="4765829"/>
            <a:ext cx="597689" cy="588125"/>
          </a:xfrm>
          <a:prstGeom prst="arc">
            <a:avLst>
              <a:gd name="adj1" fmla="val 15529678"/>
              <a:gd name="adj2" fmla="val 18267478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20970138">
            <a:off x="1453560" y="4740401"/>
            <a:ext cx="966942" cy="776091"/>
          </a:xfrm>
          <a:prstGeom prst="arc">
            <a:avLst>
              <a:gd name="adj1" fmla="val 14750040"/>
              <a:gd name="adj2" fmla="val 18154788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弧 14"/>
          <p:cNvSpPr/>
          <p:nvPr/>
        </p:nvSpPr>
        <p:spPr>
          <a:xfrm rot="20970138">
            <a:off x="1385184" y="4712302"/>
            <a:ext cx="1048805" cy="787233"/>
          </a:xfrm>
          <a:prstGeom prst="arc">
            <a:avLst>
              <a:gd name="adj1" fmla="val 14374086"/>
              <a:gd name="adj2" fmla="val 18758777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87" y="130508"/>
            <a:ext cx="8314825" cy="623611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79188" y="158249"/>
            <a:ext cx="8283600" cy="620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8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 cap="rnd">
          <a:solidFill>
            <a:schemeClr val="bg2">
              <a:lumMod val="25000"/>
            </a:schemeClr>
          </a:solidFill>
          <a:round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9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19</cp:revision>
  <dcterms:created xsi:type="dcterms:W3CDTF">2023-01-24T02:45:57Z</dcterms:created>
  <dcterms:modified xsi:type="dcterms:W3CDTF">2024-02-14T10:01:19Z</dcterms:modified>
</cp:coreProperties>
</file>