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6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5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9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01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4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0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0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48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26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4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26156"/>
            <a:ext cx="9906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秦野市野外彫刻</a:t>
            </a:r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pPr algn="ctr"/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49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風景</a:t>
            </a:r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の器</a:t>
            </a:r>
            <a:endParaRPr lang="ja-JP" altLang="en-US" sz="1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円弧 10"/>
          <p:cNvSpPr/>
          <p:nvPr/>
        </p:nvSpPr>
        <p:spPr>
          <a:xfrm rot="18830462">
            <a:off x="1803681" y="4781551"/>
            <a:ext cx="266700" cy="300038"/>
          </a:xfrm>
          <a:prstGeom prst="arc">
            <a:avLst>
              <a:gd name="adj1" fmla="val 16200000"/>
              <a:gd name="adj2" fmla="val 2025375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/>
          <p:cNvSpPr/>
          <p:nvPr/>
        </p:nvSpPr>
        <p:spPr>
          <a:xfrm rot="20487936">
            <a:off x="1636907" y="4765829"/>
            <a:ext cx="597689" cy="588125"/>
          </a:xfrm>
          <a:prstGeom prst="arc">
            <a:avLst>
              <a:gd name="adj1" fmla="val 15529678"/>
              <a:gd name="adj2" fmla="val 1826747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20970138">
            <a:off x="1453560" y="4740401"/>
            <a:ext cx="966942" cy="776091"/>
          </a:xfrm>
          <a:prstGeom prst="arc">
            <a:avLst>
              <a:gd name="adj1" fmla="val 14750040"/>
              <a:gd name="adj2" fmla="val 1815478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 rot="20970138">
            <a:off x="1385184" y="4712302"/>
            <a:ext cx="1048805" cy="787233"/>
          </a:xfrm>
          <a:prstGeom prst="arc">
            <a:avLst>
              <a:gd name="adj1" fmla="val 14374086"/>
              <a:gd name="adj2" fmla="val 18758777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24474" y="169893"/>
            <a:ext cx="8214065" cy="61562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4" y="118607"/>
            <a:ext cx="8345112" cy="625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 cap="rnd">
          <a:solidFill>
            <a:schemeClr val="bg2">
              <a:lumMod val="25000"/>
            </a:schemeClr>
          </a:solidFill>
          <a:round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19</cp:revision>
  <dcterms:created xsi:type="dcterms:W3CDTF">2023-01-24T02:45:57Z</dcterms:created>
  <dcterms:modified xsi:type="dcterms:W3CDTF">2024-02-14T10:03:23Z</dcterms:modified>
</cp:coreProperties>
</file>